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99" r:id="rId2"/>
    <p:sldId id="383" r:id="rId3"/>
    <p:sldId id="379" r:id="rId4"/>
    <p:sldId id="448" r:id="rId5"/>
    <p:sldId id="449" r:id="rId6"/>
    <p:sldId id="450" r:id="rId7"/>
    <p:sldId id="386" r:id="rId8"/>
    <p:sldId id="451" r:id="rId9"/>
    <p:sldId id="395" r:id="rId10"/>
    <p:sldId id="452" r:id="rId11"/>
    <p:sldId id="453" r:id="rId12"/>
    <p:sldId id="358" r:id="rId13"/>
    <p:sldId id="414" r:id="rId14"/>
    <p:sldId id="416" r:id="rId15"/>
    <p:sldId id="454" r:id="rId16"/>
    <p:sldId id="455" r:id="rId17"/>
    <p:sldId id="456" r:id="rId18"/>
    <p:sldId id="484" r:id="rId19"/>
    <p:sldId id="458" r:id="rId20"/>
    <p:sldId id="457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70" r:id="rId32"/>
    <p:sldId id="473" r:id="rId33"/>
    <p:sldId id="471" r:id="rId34"/>
    <p:sldId id="474" r:id="rId35"/>
    <p:sldId id="472" r:id="rId36"/>
    <p:sldId id="477" r:id="rId37"/>
    <p:sldId id="475" r:id="rId38"/>
    <p:sldId id="478" r:id="rId39"/>
    <p:sldId id="479" r:id="rId40"/>
    <p:sldId id="481" r:id="rId41"/>
    <p:sldId id="483" r:id="rId42"/>
    <p:sldId id="482" r:id="rId4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28-6-2012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47F6-A040-4AF8-AA6C-1292DE162766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BA8A-1474-47D6-8904-277077FCC86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0AFFC-D31B-4265-A4AF-B9633C8F1181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27F3-8D56-40A0-9D46-B86AC8042725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45A4-0EC0-429C-81F1-D4BC90A44E33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0E3A-B17E-4599-97E9-42001329BC1E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A9D5-D972-4DB1-BD7C-ED5A21C5D212}" type="datetime1">
              <a:rPr lang="nl-NL" smtClean="0"/>
              <a:t>28-6-2012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C29E-65AB-45CB-97E0-33966BB9444F}" type="datetime1">
              <a:rPr lang="nl-NL" smtClean="0"/>
              <a:t>28-6-2012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2A4E-CEBA-46A8-9239-829B4E21D62A}" type="datetime1">
              <a:rPr lang="nl-NL" smtClean="0"/>
              <a:t>28-6-2012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3AD-CA3F-4F2B-96D3-7C2E196A5F88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878E-F71D-42E6-A146-336779A1BC70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BC8E-B71C-48C9-95B4-AD1CC95C3AA1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10</a:t>
            </a:r>
          </a:p>
          <a:p>
            <a:endParaRPr lang="nl-NL" dirty="0" smtClean="0"/>
          </a:p>
          <a:p>
            <a:r>
              <a:rPr lang="nl-NL" dirty="0" smtClean="0"/>
              <a:t>Het eerste bijbod (2)</a:t>
            </a:r>
            <a:endParaRPr lang="nl-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162184" cy="27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Contract </a:t>
            </a:r>
            <a:r>
              <a:rPr lang="nl-NL" dirty="0" smtClean="0"/>
              <a:t>1, hoofdstuk </a:t>
            </a:r>
            <a:r>
              <a:rPr lang="nl-NL" dirty="0" smtClean="0"/>
              <a:t>10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HB954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1SA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Verhogen van partners openingskleur:</a:t>
            </a: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  6 –   9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(10 – 11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   12+ punten)</a:t>
            </a: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3600" b="1" dirty="0" smtClean="0">
                <a:latin typeface="Arial"/>
                <a:cs typeface="Arial"/>
              </a:rPr>
              <a:t>Zonder steun in zijn kleur</a:t>
            </a: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 </a:t>
            </a:r>
            <a:r>
              <a:rPr lang="nl-NL" sz="3600" b="1" dirty="0" smtClean="0">
                <a:latin typeface="Arial"/>
                <a:cs typeface="Arial"/>
              </a:rPr>
              <a:t>(  6 –   9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2SA </a:t>
            </a:r>
            <a:r>
              <a:rPr lang="nl-NL" sz="3600" b="1" dirty="0" smtClean="0">
                <a:latin typeface="Arial"/>
                <a:cs typeface="Arial"/>
              </a:rPr>
              <a:t>(10 – 11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3SA </a:t>
            </a:r>
            <a:r>
              <a:rPr lang="nl-NL" sz="3600" b="1" dirty="0" smtClean="0">
                <a:latin typeface="Arial"/>
                <a:cs typeface="Arial"/>
              </a:rPr>
              <a:t>(   12+ punten)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	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1SA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Een nieuwe kleur </a:t>
            </a:r>
            <a:r>
              <a:rPr lang="nl-NL" sz="6000" b="1" dirty="0" smtClean="0">
                <a:latin typeface="Arial" pitchFamily="34" charset="0"/>
                <a:cs typeface="Arial" pitchFamily="34" charset="0"/>
              </a:rPr>
              <a:t>bieden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V984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langste kleur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laagste van meerdere vierkaarten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hoogste van twee vijfkaarten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opent met 1SA: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15-17 punten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Evenwichtige verdeling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(6+)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V984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HB854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(6+)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HB854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(6+)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bod in 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nieuwe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 op 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éénhoogte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belooft 6+ punten.</a:t>
            </a:r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pPr algn="ctr"/>
            <a:r>
              <a:rPr lang="nl-NL" sz="4000" b="1" dirty="0" smtClean="0">
                <a:latin typeface="Arial"/>
                <a:cs typeface="Arial"/>
              </a:rPr>
              <a:t>Partner mag op dat bod 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niet</a:t>
            </a:r>
            <a:r>
              <a:rPr lang="nl-NL" sz="4000" b="1" dirty="0" smtClean="0">
                <a:latin typeface="Arial"/>
                <a:cs typeface="Arial"/>
              </a:rPr>
              <a:t> passen!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bod in 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nieuwe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 tweehoogte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belooft 10+ punten.</a:t>
            </a:r>
            <a:endParaRPr lang="nl-NL" sz="4000" b="1" dirty="0" smtClean="0">
              <a:latin typeface="Arial"/>
              <a:cs typeface="Arial"/>
            </a:endParaRPr>
          </a:p>
          <a:p>
            <a:pPr algn="ctr">
              <a:buFont typeface="Arial" pitchFamily="34" charset="0"/>
              <a:buChar char="•"/>
            </a:pPr>
            <a:endParaRPr lang="nl-NL" sz="4000" b="1" dirty="0" smtClean="0">
              <a:latin typeface="Arial"/>
              <a:cs typeface="Arial"/>
            </a:endParaRPr>
          </a:p>
          <a:p>
            <a:pPr algn="ctr"/>
            <a:endParaRPr lang="nl-NL" sz="4000" b="1" dirty="0" smtClean="0">
              <a:latin typeface="Arial"/>
              <a:cs typeface="Arial"/>
            </a:endParaRPr>
          </a:p>
          <a:p>
            <a:pPr algn="ctr"/>
            <a:r>
              <a:rPr lang="nl-NL" sz="4000" b="1" dirty="0" smtClean="0">
                <a:latin typeface="Arial"/>
                <a:cs typeface="Arial"/>
              </a:rPr>
              <a:t>Partner mag op dat bod 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niet</a:t>
            </a:r>
            <a:r>
              <a:rPr lang="nl-NL" sz="4000" b="1" dirty="0" smtClean="0">
                <a:latin typeface="Arial"/>
                <a:cs typeface="Arial"/>
              </a:rPr>
              <a:t> passen!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B9743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1SA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 ?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	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AHB964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 	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(12+)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goede zeskaart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AHB964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B9743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♣	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A73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♣	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A73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♣	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AHB964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A73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HB52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AH875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-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AH875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-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HB954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955</Words>
  <Application>Microsoft Office PowerPoint</Application>
  <PresentationFormat>Diavoorstelling (4:3)</PresentationFormat>
  <Paragraphs>502</Paragraphs>
  <Slides>42</Slides>
  <Notes>41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3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127</cp:revision>
  <dcterms:created xsi:type="dcterms:W3CDTF">2011-10-02T20:56:15Z</dcterms:created>
  <dcterms:modified xsi:type="dcterms:W3CDTF">2012-06-28T11:32:02Z</dcterms:modified>
</cp:coreProperties>
</file>